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6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90" d="100"/>
          <a:sy n="90" d="100"/>
        </p:scale>
        <p:origin x="-2652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128481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311166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/>
          <a:lstStyle/>
          <a:p>
            <a:fld id="{88D6612E-4D8A-413B-A95A-1908F5E6C984}" type="slidenum">
              <a:rPr lang="tr-TR" smtClean="0"/>
              <a:t>1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3780885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076343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577473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99592" y="836712"/>
            <a:ext cx="27363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Blip>
                <a:blip r:embed="rId3"/>
              </a:buBlip>
            </a:pPr>
            <a:r>
              <a:rPr lang="tr-TR" dirty="0" smtClean="0"/>
              <a:t>Aaa</a:t>
            </a:r>
          </a:p>
          <a:p>
            <a:pPr marL="285750" indent="-285750">
              <a:buBlip>
                <a:blip r:embed="rId3"/>
              </a:buBlip>
            </a:pPr>
            <a:r>
              <a:rPr lang="tr-TR" dirty="0" smtClean="0"/>
              <a:t>Bbb</a:t>
            </a:r>
            <a:endParaRPr lang="tr-TR" dirty="0"/>
          </a:p>
        </p:txBody>
      </p:sp>
    </p:spTree>
    <p:extLst>
      <p:ext uri="{BB962C8B-B14F-4D97-AF65-F5344CB8AC3E}">
        <p14:creationId xmlns:p14="http://schemas.microsoft.com/office/powerpoint/2010/main" val="3175949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</Words>
  <Application>Microsoft Office PowerPoint</Application>
  <PresentationFormat>On-screen Show (4:3)</PresentationFormat>
  <Paragraphs>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Kullanıcısı</dc:creator>
  <cp:lastModifiedBy>Windows Kullanıcısı</cp:lastModifiedBy>
  <cp:revision>3</cp:revision>
  <dcterms:created xsi:type="dcterms:W3CDTF">2020-11-10T20:58:38Z</dcterms:created>
  <dcterms:modified xsi:type="dcterms:W3CDTF">2020-11-11T10:21:46Z</dcterms:modified>
</cp:coreProperties>
</file>

<file path=docProps/thumbnail.jpeg>
</file>