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6" autoAdjust="0"/>
    <p:restoredTop sz="94660"/>
  </p:normalViewPr>
  <p:slideViewPr>
    <p:cSldViewPr snapToGrid="0">
      <p:cViewPr varScale="1">
        <p:scale>
          <a:sx n="54" d="100"/>
          <a:sy n="54" d="100"/>
        </p:scale>
        <p:origin x="78" y="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3567C93-54C8-4E53-A8E7-5DB23881D2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9C4F23D1-35AD-437D-B517-C9D4C39BDCC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7472A3B8-6C62-4683-9627-B1E78D787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C10C7-D4A2-4193-B2D8-0669A6677999}" type="datetimeFigureOut">
              <a:rPr lang="pl-PL" smtClean="0"/>
              <a:t>31.07.2018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2C5FEDB7-55C2-4CA5-94CC-7EC3E58A1E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8FA5DE12-06BD-43BD-B11F-B7F99C20AB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CF441-F224-493F-94C4-44690E0FC90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541287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AA8BF0E-2E65-4878-B952-FFA75D76F2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924D6287-C520-4B83-9FE9-65BD0EB87C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B1E12A95-4FAE-4A07-A47C-A5088FB840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C10C7-D4A2-4193-B2D8-0669A6677999}" type="datetimeFigureOut">
              <a:rPr lang="pl-PL" smtClean="0"/>
              <a:t>31.07.2018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8BE389E1-381B-40D1-A1B0-F75B5587E6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B9A7377C-42BA-4CEA-AA54-3A7CFC17F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CF441-F224-493F-94C4-44690E0FC90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864149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74D38BF7-3B3B-4B8D-B1A4-50D9323246C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5E3A9008-B777-4CB3-82CA-832B409499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65649E28-985C-4E93-9487-693F98DDD0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C10C7-D4A2-4193-B2D8-0669A6677999}" type="datetimeFigureOut">
              <a:rPr lang="pl-PL" smtClean="0"/>
              <a:t>31.07.2018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42DC8B84-3A4F-46AE-B792-D3976473FB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25664439-D1B8-4628-96E7-843D13FBAA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CF441-F224-493F-94C4-44690E0FC90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343283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D4D2372-1A23-40A7-977C-39401239B7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453CE481-B1C1-4306-8F4F-5DD31FB125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3F2B7E1F-48BB-45AB-AE94-19107D31AF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C10C7-D4A2-4193-B2D8-0669A6677999}" type="datetimeFigureOut">
              <a:rPr lang="pl-PL" smtClean="0"/>
              <a:t>31.07.2018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ECEA48BC-96A4-4B5B-96DE-F476355F6B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BFEB0264-B872-45CE-98BF-C32BA3062E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CF441-F224-493F-94C4-44690E0FC90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853231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374A52B-C7C1-46F1-AF69-27A61EE6FD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695C0836-463B-4224-BBF5-ECF38F6246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090D20ED-B044-4D7E-B912-06E4BE1CDA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C10C7-D4A2-4193-B2D8-0669A6677999}" type="datetimeFigureOut">
              <a:rPr lang="pl-PL" smtClean="0"/>
              <a:t>31.07.2018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3A4F7089-53A1-477C-A5C8-5D8C6F0473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4FFDB0EA-89C2-4560-B85A-B8990B5311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CF441-F224-493F-94C4-44690E0FC90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337213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78DBFCA-1A5B-4612-B848-073D34427F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E05F0AC1-7443-4330-B38F-255964C5116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B85E22E5-C9B5-4EB7-BC57-929AC2D3FA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40DC1AC2-B36E-4681-8012-AF55D3977F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C10C7-D4A2-4193-B2D8-0669A6677999}" type="datetimeFigureOut">
              <a:rPr lang="pl-PL" smtClean="0"/>
              <a:t>31.07.2018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FA18C483-276F-46EA-9456-28B1C1A5B1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826CED13-3D22-4383-BCCD-7C3580F2A1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CF441-F224-493F-94C4-44690E0FC90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65890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1D85E92-4EFE-4C9C-B8D2-0FD11105A7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BB52A707-DB0C-4163-AECB-F2C5769E41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1CFC18FB-0339-41EE-9CEB-D135F2EED0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C4DFFD69-31EB-41DC-AA50-F9D49F7B6CA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07396940-27DA-4337-AFBC-E5DE2673072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E9BDEEE6-27BB-494D-AB05-161A52D85C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C10C7-D4A2-4193-B2D8-0669A6677999}" type="datetimeFigureOut">
              <a:rPr lang="pl-PL" smtClean="0"/>
              <a:t>31.07.2018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BD42D4D9-5219-49AD-B744-4CD8B6EB32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F18406E1-E131-4881-9B1D-9F6364BFD7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CF441-F224-493F-94C4-44690E0FC90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268585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767153F-0372-4EC9-9617-CEB08A49A5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CF54DDF3-B5BE-4CB2-B5D0-FAC54CDF1D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C10C7-D4A2-4193-B2D8-0669A6677999}" type="datetimeFigureOut">
              <a:rPr lang="pl-PL" smtClean="0"/>
              <a:t>31.07.2018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4DE56524-A574-4A9A-8A3A-133DFD0F5B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8450F46E-8107-42A2-843A-B965F1EB4A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CF441-F224-493F-94C4-44690E0FC90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398024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C53AF479-C924-40FA-8259-EE1D11589D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C10C7-D4A2-4193-B2D8-0669A6677999}" type="datetimeFigureOut">
              <a:rPr lang="pl-PL" smtClean="0"/>
              <a:t>31.07.2018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511A5DE9-0F85-40FD-9F6F-150A7B1674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BD161001-FBBC-457B-8E23-46C3C8272A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CF441-F224-493F-94C4-44690E0FC90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739587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339C4F6-230B-4540-804B-54F064F37D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12FB10D-C644-4634-9FD7-111326A705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80CDC079-45AC-483F-B67C-3913977CC2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864E9B66-A96D-4E8B-9BE1-F2882117BF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C10C7-D4A2-4193-B2D8-0669A6677999}" type="datetimeFigureOut">
              <a:rPr lang="pl-PL" smtClean="0"/>
              <a:t>31.07.2018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039791ED-E8D6-4FBC-B921-3FB1D24C32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B1566D16-2C90-4617-9F24-845B968183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CF441-F224-493F-94C4-44690E0FC90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703675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8301158-E80B-4E79-99B9-BEE8F85527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73013FD8-F7B1-433F-B680-910DFC590E5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D0363192-A07E-4199-9EBB-FF3F2F88C3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16A42914-503E-4A39-94CB-112DA74275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C10C7-D4A2-4193-B2D8-0669A6677999}" type="datetimeFigureOut">
              <a:rPr lang="pl-PL" smtClean="0"/>
              <a:t>31.07.2018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83739EC6-CB0E-4905-81DE-EFD2146FF2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DAA886FD-4A74-4E59-8E06-7A9BD32888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CF441-F224-493F-94C4-44690E0FC90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61601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9BB57FF4-4671-4EB8-AD1D-C5B0070565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C8C43CDB-4BF9-4822-8A6F-A91F133BF1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64BC8A6D-A58F-42B6-A2A8-DA758F92FCA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C10C7-D4A2-4193-B2D8-0669A6677999}" type="datetimeFigureOut">
              <a:rPr lang="pl-PL" smtClean="0"/>
              <a:t>31.07.2018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7610F79E-9F6E-4F85-AC31-4F631F65D79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4024D377-992B-4D5E-910F-391BAC2D17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8CF441-F224-493F-94C4-44690E0FC90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427470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3">
            <a:extLst>
              <a:ext uri="{FF2B5EF4-FFF2-40B4-BE49-F238E27FC236}">
                <a16:creationId xmlns:a16="http://schemas.microsoft.com/office/drawing/2014/main" id="{2B29DB21-A062-47ED-ABC2-5A4817F2B7BD}"/>
              </a:ext>
            </a:extLst>
          </p:cNvPr>
          <p:cNvSpPr txBox="1"/>
          <p:nvPr/>
        </p:nvSpPr>
        <p:spPr>
          <a:xfrm>
            <a:off x="661851" y="670559"/>
            <a:ext cx="1715589" cy="905691"/>
          </a:xfrm>
          <a:prstGeom prst="rect">
            <a:avLst/>
          </a:prstGeom>
          <a:noFill/>
        </p:spPr>
        <p:txBody>
          <a:bodyPr wrap="square" rtlCol="0">
            <a:prstTxWarp prst="textArchUp">
              <a:avLst/>
            </a:prstTxWarp>
            <a:spAutoFit/>
          </a:bodyPr>
          <a:lstStyle/>
          <a:p>
            <a:r>
              <a:rPr lang="pl-PL" dirty="0" err="1"/>
              <a:t>FontEffectArcUp</a:t>
            </a:r>
            <a:endParaRPr lang="pl-PL" dirty="0"/>
          </a:p>
        </p:txBody>
      </p:sp>
      <p:sp>
        <p:nvSpPr>
          <p:cNvPr id="3" name="pole tekstowe 2">
            <a:extLst>
              <a:ext uri="{FF2B5EF4-FFF2-40B4-BE49-F238E27FC236}">
                <a16:creationId xmlns:a16="http://schemas.microsoft.com/office/drawing/2014/main" id="{B7A89E89-3441-4C2B-B271-D40B6C2C3041}"/>
              </a:ext>
            </a:extLst>
          </p:cNvPr>
          <p:cNvSpPr txBox="1"/>
          <p:nvPr/>
        </p:nvSpPr>
        <p:spPr>
          <a:xfrm>
            <a:off x="2669177" y="670559"/>
            <a:ext cx="1715589" cy="905691"/>
          </a:xfrm>
          <a:prstGeom prst="rect">
            <a:avLst/>
          </a:prstGeom>
          <a:noFill/>
        </p:spPr>
        <p:txBody>
          <a:bodyPr wrap="square" rtlCol="0">
            <a:prstTxWarp prst="textArchUp">
              <a:avLst>
                <a:gd name="adj" fmla="val 12795363"/>
              </a:avLst>
            </a:prstTxWarp>
            <a:spAutoFit/>
          </a:bodyPr>
          <a:lstStyle/>
          <a:p>
            <a:r>
              <a:rPr lang="pl-PL" dirty="0" err="1">
                <a:solidFill>
                  <a:schemeClr val="accent1"/>
                </a:solidFill>
              </a:rPr>
              <a:t>FontEffectArcUp</a:t>
            </a:r>
            <a:endParaRPr lang="pl-PL" dirty="0">
              <a:solidFill>
                <a:schemeClr val="accent1"/>
              </a:solidFill>
            </a:endParaRPr>
          </a:p>
        </p:txBody>
      </p:sp>
      <p:sp>
        <p:nvSpPr>
          <p:cNvPr id="5" name="pole tekstowe 4">
            <a:extLst>
              <a:ext uri="{FF2B5EF4-FFF2-40B4-BE49-F238E27FC236}">
                <a16:creationId xmlns:a16="http://schemas.microsoft.com/office/drawing/2014/main" id="{D595F5BA-9E03-4D57-B15A-E284DAE5455A}"/>
              </a:ext>
            </a:extLst>
          </p:cNvPr>
          <p:cNvSpPr txBox="1"/>
          <p:nvPr/>
        </p:nvSpPr>
        <p:spPr>
          <a:xfrm>
            <a:off x="4737463" y="687974"/>
            <a:ext cx="1715589" cy="905691"/>
          </a:xfrm>
          <a:prstGeom prst="rect">
            <a:avLst/>
          </a:prstGeom>
          <a:noFill/>
        </p:spPr>
        <p:txBody>
          <a:bodyPr wrap="square" rtlCol="0">
            <a:prstTxWarp prst="textArchUp">
              <a:avLst>
                <a:gd name="adj" fmla="val 14513794"/>
              </a:avLst>
            </a:prstTxWarp>
            <a:spAutoFit/>
          </a:bodyPr>
          <a:lstStyle/>
          <a:p>
            <a:r>
              <a:rPr lang="pl-PL" dirty="0" err="1">
                <a:solidFill>
                  <a:schemeClr val="accent1"/>
                </a:solidFill>
              </a:rPr>
              <a:t>FontEffectArcUp</a:t>
            </a:r>
            <a:endParaRPr lang="pl-PL" dirty="0">
              <a:solidFill>
                <a:schemeClr val="accent1"/>
              </a:solidFill>
            </a:endParaRPr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15B73E86-F917-4065-B29A-A0E32942B942}"/>
              </a:ext>
            </a:extLst>
          </p:cNvPr>
          <p:cNvSpPr txBox="1"/>
          <p:nvPr/>
        </p:nvSpPr>
        <p:spPr>
          <a:xfrm>
            <a:off x="6622869" y="687974"/>
            <a:ext cx="1715589" cy="905691"/>
          </a:xfrm>
          <a:prstGeom prst="rect">
            <a:avLst/>
          </a:prstGeom>
          <a:noFill/>
        </p:spPr>
        <p:txBody>
          <a:bodyPr wrap="square" rtlCol="0">
            <a:prstTxWarp prst="textArchUp">
              <a:avLst>
                <a:gd name="adj" fmla="val 18422138"/>
              </a:avLst>
            </a:prstTxWarp>
            <a:spAutoFit/>
          </a:bodyPr>
          <a:lstStyle/>
          <a:p>
            <a:r>
              <a:rPr lang="pl-PL" dirty="0" err="1">
                <a:solidFill>
                  <a:schemeClr val="accent1"/>
                </a:solidFill>
              </a:rPr>
              <a:t>FontEffectArcUp</a:t>
            </a:r>
            <a:endParaRPr lang="pl-PL" dirty="0">
              <a:solidFill>
                <a:schemeClr val="accent1"/>
              </a:solidFill>
            </a:endParaRPr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3D9D7DA8-6C09-407E-A12E-42A006109A71}"/>
              </a:ext>
            </a:extLst>
          </p:cNvPr>
          <p:cNvSpPr txBox="1"/>
          <p:nvPr/>
        </p:nvSpPr>
        <p:spPr>
          <a:xfrm>
            <a:off x="9379132" y="670558"/>
            <a:ext cx="1715589" cy="905691"/>
          </a:xfrm>
          <a:prstGeom prst="rect">
            <a:avLst/>
          </a:prstGeom>
          <a:noFill/>
        </p:spPr>
        <p:txBody>
          <a:bodyPr wrap="square" rtlCol="0">
            <a:prstTxWarp prst="textArchUp">
              <a:avLst>
                <a:gd name="adj" fmla="val 20465123"/>
              </a:avLst>
            </a:prstTxWarp>
            <a:spAutoFit/>
          </a:bodyPr>
          <a:lstStyle/>
          <a:p>
            <a:r>
              <a:rPr lang="pl-PL" dirty="0" err="1">
                <a:solidFill>
                  <a:schemeClr val="accent1"/>
                </a:solidFill>
              </a:rPr>
              <a:t>FontEffectArcUp</a:t>
            </a:r>
            <a:endParaRPr lang="pl-PL" dirty="0">
              <a:solidFill>
                <a:schemeClr val="accent1"/>
              </a:solidFill>
            </a:endParaRPr>
          </a:p>
        </p:txBody>
      </p:sp>
      <p:sp>
        <p:nvSpPr>
          <p:cNvPr id="8" name="pole tekstowe 7">
            <a:extLst>
              <a:ext uri="{FF2B5EF4-FFF2-40B4-BE49-F238E27FC236}">
                <a16:creationId xmlns:a16="http://schemas.microsoft.com/office/drawing/2014/main" id="{3D20CFB2-E0DA-4681-807C-9A26810B7124}"/>
              </a:ext>
            </a:extLst>
          </p:cNvPr>
          <p:cNvSpPr txBox="1"/>
          <p:nvPr/>
        </p:nvSpPr>
        <p:spPr>
          <a:xfrm>
            <a:off x="661851" y="1593665"/>
            <a:ext cx="1715589" cy="905691"/>
          </a:xfrm>
          <a:prstGeom prst="rect">
            <a:avLst/>
          </a:prstGeom>
          <a:noFill/>
        </p:spPr>
        <p:txBody>
          <a:bodyPr wrap="square" rtlCol="0">
            <a:prstTxWarp prst="textArchUp">
              <a:avLst>
                <a:gd name="adj" fmla="val 21529491"/>
              </a:avLst>
            </a:prstTxWarp>
            <a:spAutoFit/>
          </a:bodyPr>
          <a:lstStyle/>
          <a:p>
            <a:r>
              <a:rPr lang="pl-PL" dirty="0" err="1">
                <a:solidFill>
                  <a:schemeClr val="accent2">
                    <a:lumMod val="75000"/>
                  </a:schemeClr>
                </a:solidFill>
              </a:rPr>
              <a:t>FontEffectArcUp</a:t>
            </a:r>
            <a:endParaRPr lang="pl-PL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9" name="pole tekstowe 8">
            <a:extLst>
              <a:ext uri="{FF2B5EF4-FFF2-40B4-BE49-F238E27FC236}">
                <a16:creationId xmlns:a16="http://schemas.microsoft.com/office/drawing/2014/main" id="{505BFDF1-AD71-43FA-9710-1F9851E5BD4B}"/>
              </a:ext>
            </a:extLst>
          </p:cNvPr>
          <p:cNvSpPr txBox="1"/>
          <p:nvPr/>
        </p:nvSpPr>
        <p:spPr>
          <a:xfrm>
            <a:off x="4628606" y="1780899"/>
            <a:ext cx="1715589" cy="905691"/>
          </a:xfrm>
          <a:prstGeom prst="rect">
            <a:avLst/>
          </a:prstGeom>
          <a:noFill/>
        </p:spPr>
        <p:txBody>
          <a:bodyPr wrap="square" rtlCol="0">
            <a:prstTxWarp prst="textArchUp">
              <a:avLst>
                <a:gd name="adj" fmla="val 2982130"/>
              </a:avLst>
            </a:prstTxWarp>
            <a:spAutoFit/>
          </a:bodyPr>
          <a:lstStyle/>
          <a:p>
            <a:r>
              <a:rPr lang="pl-PL" dirty="0" err="1">
                <a:solidFill>
                  <a:schemeClr val="accent2">
                    <a:lumMod val="75000"/>
                  </a:schemeClr>
                </a:solidFill>
              </a:rPr>
              <a:t>FontEffectArcUp</a:t>
            </a:r>
            <a:endParaRPr lang="pl-PL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0" name="pole tekstowe 9">
            <a:extLst>
              <a:ext uri="{FF2B5EF4-FFF2-40B4-BE49-F238E27FC236}">
                <a16:creationId xmlns:a16="http://schemas.microsoft.com/office/drawing/2014/main" id="{18799A5C-ED73-4F6D-AD19-D8A45073CA4E}"/>
              </a:ext>
            </a:extLst>
          </p:cNvPr>
          <p:cNvSpPr txBox="1"/>
          <p:nvPr/>
        </p:nvSpPr>
        <p:spPr>
          <a:xfrm>
            <a:off x="2821577" y="1907173"/>
            <a:ext cx="1715589" cy="905691"/>
          </a:xfrm>
          <a:prstGeom prst="rect">
            <a:avLst/>
          </a:prstGeom>
          <a:noFill/>
        </p:spPr>
        <p:txBody>
          <a:bodyPr wrap="square" rtlCol="0">
            <a:prstTxWarp prst="textArchUp">
              <a:avLst>
                <a:gd name="adj" fmla="val 874099"/>
              </a:avLst>
            </a:prstTxWarp>
            <a:spAutoFit/>
          </a:bodyPr>
          <a:lstStyle/>
          <a:p>
            <a:r>
              <a:rPr lang="pl-PL" dirty="0" err="1">
                <a:solidFill>
                  <a:schemeClr val="accent2">
                    <a:lumMod val="75000"/>
                  </a:schemeClr>
                </a:solidFill>
              </a:rPr>
              <a:t>FontEffectArcUp</a:t>
            </a:r>
            <a:endParaRPr lang="pl-PL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1" name="pole tekstowe 10">
            <a:extLst>
              <a:ext uri="{FF2B5EF4-FFF2-40B4-BE49-F238E27FC236}">
                <a16:creationId xmlns:a16="http://schemas.microsoft.com/office/drawing/2014/main" id="{A33BA8D9-0491-488D-BA7A-F0D1FF0EBE43}"/>
              </a:ext>
            </a:extLst>
          </p:cNvPr>
          <p:cNvSpPr txBox="1"/>
          <p:nvPr/>
        </p:nvSpPr>
        <p:spPr>
          <a:xfrm>
            <a:off x="6797043" y="2033445"/>
            <a:ext cx="1715589" cy="905691"/>
          </a:xfrm>
          <a:prstGeom prst="rect">
            <a:avLst/>
          </a:prstGeom>
          <a:noFill/>
        </p:spPr>
        <p:txBody>
          <a:bodyPr wrap="square" rtlCol="0">
            <a:prstTxWarp prst="textArchUp">
              <a:avLst>
                <a:gd name="adj" fmla="val 5998433"/>
              </a:avLst>
            </a:prstTxWarp>
            <a:spAutoFit/>
          </a:bodyPr>
          <a:lstStyle/>
          <a:p>
            <a:r>
              <a:rPr lang="pl-PL" dirty="0" err="1">
                <a:solidFill>
                  <a:schemeClr val="accent2">
                    <a:lumMod val="75000"/>
                  </a:schemeClr>
                </a:solidFill>
              </a:rPr>
              <a:t>FontEffectArcUp</a:t>
            </a:r>
            <a:endParaRPr lang="pl-PL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2" name="pole tekstowe 11">
            <a:extLst>
              <a:ext uri="{FF2B5EF4-FFF2-40B4-BE49-F238E27FC236}">
                <a16:creationId xmlns:a16="http://schemas.microsoft.com/office/drawing/2014/main" id="{AF219CE1-68E8-42CD-A70D-1174EA60DB1F}"/>
              </a:ext>
            </a:extLst>
          </p:cNvPr>
          <p:cNvSpPr txBox="1"/>
          <p:nvPr/>
        </p:nvSpPr>
        <p:spPr>
          <a:xfrm>
            <a:off x="9814562" y="2116176"/>
            <a:ext cx="1715589" cy="905691"/>
          </a:xfrm>
          <a:prstGeom prst="rect">
            <a:avLst/>
          </a:prstGeom>
          <a:noFill/>
        </p:spPr>
        <p:txBody>
          <a:bodyPr wrap="square" rtlCol="0">
            <a:prstTxWarp prst="textArchUp">
              <a:avLst>
                <a:gd name="adj" fmla="val 8614649"/>
              </a:avLst>
            </a:prstTxWarp>
            <a:spAutoFit/>
          </a:bodyPr>
          <a:lstStyle/>
          <a:p>
            <a:r>
              <a:rPr lang="pl-PL" dirty="0" err="1">
                <a:solidFill>
                  <a:schemeClr val="accent2">
                    <a:lumMod val="75000"/>
                  </a:schemeClr>
                </a:solidFill>
              </a:rPr>
              <a:t>FontEffectArcUp</a:t>
            </a:r>
            <a:endParaRPr lang="pl-PL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3" name="pole tekstowe 12">
            <a:extLst>
              <a:ext uri="{FF2B5EF4-FFF2-40B4-BE49-F238E27FC236}">
                <a16:creationId xmlns:a16="http://schemas.microsoft.com/office/drawing/2014/main" id="{B245156D-8464-49CC-A349-B6D6C678C7F3}"/>
              </a:ext>
            </a:extLst>
          </p:cNvPr>
          <p:cNvSpPr txBox="1"/>
          <p:nvPr/>
        </p:nvSpPr>
        <p:spPr>
          <a:xfrm>
            <a:off x="953588" y="5018441"/>
            <a:ext cx="1715589" cy="905691"/>
          </a:xfrm>
          <a:prstGeom prst="rect">
            <a:avLst/>
          </a:prstGeom>
          <a:noFill/>
        </p:spPr>
        <p:txBody>
          <a:bodyPr wrap="square" rtlCol="0">
            <a:prstTxWarp prst="textCircle">
              <a:avLst>
                <a:gd name="adj" fmla="val 11511816"/>
              </a:avLst>
            </a:prstTxWarp>
            <a:spAutoFit/>
          </a:bodyPr>
          <a:lstStyle/>
          <a:p>
            <a:r>
              <a:rPr lang="pl-PL" dirty="0" err="1"/>
              <a:t>FontEffectArcUp</a:t>
            </a:r>
            <a:endParaRPr lang="pl-PL" dirty="0"/>
          </a:p>
        </p:txBody>
      </p:sp>
      <p:sp>
        <p:nvSpPr>
          <p:cNvPr id="14" name="pole tekstowe 13">
            <a:extLst>
              <a:ext uri="{FF2B5EF4-FFF2-40B4-BE49-F238E27FC236}">
                <a16:creationId xmlns:a16="http://schemas.microsoft.com/office/drawing/2014/main" id="{62CC0A2D-22D0-430C-8C41-B79E9A6FC2AD}"/>
              </a:ext>
            </a:extLst>
          </p:cNvPr>
          <p:cNvSpPr txBox="1"/>
          <p:nvPr/>
        </p:nvSpPr>
        <p:spPr>
          <a:xfrm>
            <a:off x="6968904" y="5262541"/>
            <a:ext cx="1715589" cy="905691"/>
          </a:xfrm>
          <a:prstGeom prst="rect">
            <a:avLst/>
          </a:prstGeom>
          <a:noFill/>
        </p:spPr>
        <p:txBody>
          <a:bodyPr wrap="square" rtlCol="0">
            <a:prstTxWarp prst="textButton">
              <a:avLst>
                <a:gd name="adj" fmla="val 11982772"/>
              </a:avLst>
            </a:prstTxWarp>
            <a:spAutoFit/>
          </a:bodyPr>
          <a:lstStyle/>
          <a:p>
            <a:r>
              <a:rPr lang="pl-PL" dirty="0" err="1"/>
              <a:t>FontEffectArcUp</a:t>
            </a:r>
            <a:endParaRPr lang="pl-PL" dirty="0"/>
          </a:p>
        </p:txBody>
      </p:sp>
      <p:sp>
        <p:nvSpPr>
          <p:cNvPr id="15" name="pole tekstowe 14">
            <a:extLst>
              <a:ext uri="{FF2B5EF4-FFF2-40B4-BE49-F238E27FC236}">
                <a16:creationId xmlns:a16="http://schemas.microsoft.com/office/drawing/2014/main" id="{23CDE9EF-A9FF-4960-AD82-D580417395A9}"/>
              </a:ext>
            </a:extLst>
          </p:cNvPr>
          <p:cNvSpPr txBox="1"/>
          <p:nvPr/>
        </p:nvSpPr>
        <p:spPr>
          <a:xfrm>
            <a:off x="9522823" y="5262540"/>
            <a:ext cx="1715589" cy="905691"/>
          </a:xfrm>
          <a:prstGeom prst="rect">
            <a:avLst/>
          </a:prstGeom>
          <a:noFill/>
        </p:spPr>
        <p:txBody>
          <a:bodyPr wrap="square" rtlCol="0">
            <a:prstTxWarp prst="textButton">
              <a:avLst>
                <a:gd name="adj" fmla="val 1607359"/>
              </a:avLst>
            </a:prstTxWarp>
            <a:spAutoFit/>
          </a:bodyPr>
          <a:lstStyle/>
          <a:p>
            <a:r>
              <a:rPr lang="pl-PL" dirty="0" err="1"/>
              <a:t>FontEffectArcUp</a:t>
            </a:r>
            <a:endParaRPr lang="pl-PL" dirty="0"/>
          </a:p>
        </p:txBody>
      </p:sp>
      <p:sp>
        <p:nvSpPr>
          <p:cNvPr id="16" name="pole tekstowe 15">
            <a:extLst>
              <a:ext uri="{FF2B5EF4-FFF2-40B4-BE49-F238E27FC236}">
                <a16:creationId xmlns:a16="http://schemas.microsoft.com/office/drawing/2014/main" id="{6387F922-2FDA-466A-AA51-240C640E32DC}"/>
              </a:ext>
            </a:extLst>
          </p:cNvPr>
          <p:cNvSpPr txBox="1"/>
          <p:nvPr/>
        </p:nvSpPr>
        <p:spPr>
          <a:xfrm>
            <a:off x="3103451" y="5018441"/>
            <a:ext cx="1715589" cy="905691"/>
          </a:xfrm>
          <a:prstGeom prst="rect">
            <a:avLst/>
          </a:prstGeom>
          <a:noFill/>
        </p:spPr>
        <p:txBody>
          <a:bodyPr wrap="square" rtlCol="0">
            <a:prstTxWarp prst="textCircle">
              <a:avLst>
                <a:gd name="adj" fmla="val 1807310"/>
              </a:avLst>
            </a:prstTxWarp>
            <a:spAutoFit/>
          </a:bodyPr>
          <a:lstStyle/>
          <a:p>
            <a:pPr algn="ctr"/>
            <a:r>
              <a:rPr lang="pl-PL" dirty="0" err="1"/>
              <a:t>FontEffectArcUp</a:t>
            </a:r>
            <a:endParaRPr lang="pl-PL" dirty="0"/>
          </a:p>
        </p:txBody>
      </p:sp>
      <p:sp>
        <p:nvSpPr>
          <p:cNvPr id="17" name="pole tekstowe 16">
            <a:extLst>
              <a:ext uri="{FF2B5EF4-FFF2-40B4-BE49-F238E27FC236}">
                <a16:creationId xmlns:a16="http://schemas.microsoft.com/office/drawing/2014/main" id="{A7FA6CEC-1813-47E9-81C3-F7BD83A31132}"/>
              </a:ext>
            </a:extLst>
          </p:cNvPr>
          <p:cNvSpPr txBox="1"/>
          <p:nvPr/>
        </p:nvSpPr>
        <p:spPr>
          <a:xfrm>
            <a:off x="953587" y="3346009"/>
            <a:ext cx="1715589" cy="905691"/>
          </a:xfrm>
          <a:prstGeom prst="rect">
            <a:avLst/>
          </a:prstGeom>
          <a:noFill/>
        </p:spPr>
        <p:txBody>
          <a:bodyPr wrap="square" rtlCol="0">
            <a:prstTxWarp prst="textArchDown">
              <a:avLst/>
            </a:prstTxWarp>
            <a:spAutoFit/>
          </a:bodyPr>
          <a:lstStyle/>
          <a:p>
            <a:r>
              <a:rPr lang="pl-PL" dirty="0" err="1"/>
              <a:t>FontEffectArcUp</a:t>
            </a:r>
            <a:endParaRPr lang="pl-PL" dirty="0"/>
          </a:p>
        </p:txBody>
      </p:sp>
      <p:sp>
        <p:nvSpPr>
          <p:cNvPr id="18" name="pole tekstowe 17">
            <a:extLst>
              <a:ext uri="{FF2B5EF4-FFF2-40B4-BE49-F238E27FC236}">
                <a16:creationId xmlns:a16="http://schemas.microsoft.com/office/drawing/2014/main" id="{7489EFD5-4D8B-4EA2-B4B7-0DEE503212D4}"/>
              </a:ext>
            </a:extLst>
          </p:cNvPr>
          <p:cNvSpPr txBox="1"/>
          <p:nvPr/>
        </p:nvSpPr>
        <p:spPr>
          <a:xfrm>
            <a:off x="2821576" y="3346008"/>
            <a:ext cx="1715589" cy="905691"/>
          </a:xfrm>
          <a:prstGeom prst="rect">
            <a:avLst/>
          </a:prstGeom>
          <a:noFill/>
        </p:spPr>
        <p:txBody>
          <a:bodyPr wrap="square" rtlCol="0">
            <a:prstTxWarp prst="textArchDown">
              <a:avLst>
                <a:gd name="adj" fmla="val 3958791"/>
              </a:avLst>
            </a:prstTxWarp>
            <a:spAutoFit/>
          </a:bodyPr>
          <a:lstStyle/>
          <a:p>
            <a:r>
              <a:rPr lang="pl-PL" dirty="0" err="1"/>
              <a:t>FontEffectArcUp</a:t>
            </a:r>
            <a:endParaRPr lang="pl-PL" dirty="0"/>
          </a:p>
        </p:txBody>
      </p:sp>
      <p:sp>
        <p:nvSpPr>
          <p:cNvPr id="19" name="pole tekstowe 18">
            <a:extLst>
              <a:ext uri="{FF2B5EF4-FFF2-40B4-BE49-F238E27FC236}">
                <a16:creationId xmlns:a16="http://schemas.microsoft.com/office/drawing/2014/main" id="{BC9B3F2B-0B11-4298-A220-DF3103F9D512}"/>
              </a:ext>
            </a:extLst>
          </p:cNvPr>
          <p:cNvSpPr txBox="1"/>
          <p:nvPr/>
        </p:nvSpPr>
        <p:spPr>
          <a:xfrm>
            <a:off x="4720045" y="3300219"/>
            <a:ext cx="1715589" cy="905691"/>
          </a:xfrm>
          <a:prstGeom prst="rect">
            <a:avLst/>
          </a:prstGeom>
          <a:noFill/>
        </p:spPr>
        <p:txBody>
          <a:bodyPr wrap="square" rtlCol="0">
            <a:prstTxWarp prst="textArchDown">
              <a:avLst>
                <a:gd name="adj" fmla="val 9805619"/>
              </a:avLst>
            </a:prstTxWarp>
            <a:spAutoFit/>
          </a:bodyPr>
          <a:lstStyle/>
          <a:p>
            <a:pPr algn="r"/>
            <a:r>
              <a:rPr lang="pl-PL" dirty="0" err="1"/>
              <a:t>FontEffectArcUp</a:t>
            </a:r>
            <a:endParaRPr lang="pl-PL" dirty="0"/>
          </a:p>
        </p:txBody>
      </p:sp>
      <p:sp>
        <p:nvSpPr>
          <p:cNvPr id="20" name="pole tekstowe 19">
            <a:extLst>
              <a:ext uri="{FF2B5EF4-FFF2-40B4-BE49-F238E27FC236}">
                <a16:creationId xmlns:a16="http://schemas.microsoft.com/office/drawing/2014/main" id="{812BEC01-1965-400D-B057-AF5E61285FCF}"/>
              </a:ext>
            </a:extLst>
          </p:cNvPr>
          <p:cNvSpPr txBox="1"/>
          <p:nvPr/>
        </p:nvSpPr>
        <p:spPr>
          <a:xfrm>
            <a:off x="6797043" y="3429000"/>
            <a:ext cx="1715589" cy="905691"/>
          </a:xfrm>
          <a:prstGeom prst="rect">
            <a:avLst/>
          </a:prstGeom>
          <a:noFill/>
        </p:spPr>
        <p:txBody>
          <a:bodyPr wrap="square" rtlCol="0">
            <a:prstTxWarp prst="textArchDown">
              <a:avLst>
                <a:gd name="adj" fmla="val 12517624"/>
              </a:avLst>
            </a:prstTxWarp>
            <a:spAutoFit/>
          </a:bodyPr>
          <a:lstStyle/>
          <a:p>
            <a:r>
              <a:rPr lang="pl-PL" sz="4000" b="1" dirty="0" err="1"/>
              <a:t>FontEffectArcUp</a:t>
            </a:r>
            <a:endParaRPr lang="pl-PL" sz="4000" b="1" dirty="0"/>
          </a:p>
        </p:txBody>
      </p:sp>
      <p:sp>
        <p:nvSpPr>
          <p:cNvPr id="21" name="pole tekstowe 20">
            <a:extLst>
              <a:ext uri="{FF2B5EF4-FFF2-40B4-BE49-F238E27FC236}">
                <a16:creationId xmlns:a16="http://schemas.microsoft.com/office/drawing/2014/main" id="{24E5A1C3-9731-4C46-A639-0F86E11842F6}"/>
              </a:ext>
            </a:extLst>
          </p:cNvPr>
          <p:cNvSpPr txBox="1"/>
          <p:nvPr/>
        </p:nvSpPr>
        <p:spPr>
          <a:xfrm>
            <a:off x="9522822" y="3439624"/>
            <a:ext cx="1715589" cy="905691"/>
          </a:xfrm>
          <a:prstGeom prst="rect">
            <a:avLst/>
          </a:prstGeom>
          <a:noFill/>
        </p:spPr>
        <p:txBody>
          <a:bodyPr wrap="square" rtlCol="0">
            <a:prstTxWarp prst="textArchDown">
              <a:avLst>
                <a:gd name="adj" fmla="val 18411592"/>
              </a:avLst>
            </a:prstTxWarp>
            <a:spAutoFit/>
          </a:bodyPr>
          <a:lstStyle/>
          <a:p>
            <a:r>
              <a:rPr lang="pl-PL" dirty="0" err="1"/>
              <a:t>FontEffectArcUp</a:t>
            </a:r>
            <a:endParaRPr lang="pl-PL" dirty="0"/>
          </a:p>
        </p:txBody>
      </p:sp>
      <p:sp>
        <p:nvSpPr>
          <p:cNvPr id="22" name="pole tekstowe 21">
            <a:extLst>
              <a:ext uri="{FF2B5EF4-FFF2-40B4-BE49-F238E27FC236}">
                <a16:creationId xmlns:a16="http://schemas.microsoft.com/office/drawing/2014/main" id="{02AC807C-8DCA-46AC-AEA0-63E049EC8545}"/>
              </a:ext>
            </a:extLst>
          </p:cNvPr>
          <p:cNvSpPr txBox="1"/>
          <p:nvPr/>
        </p:nvSpPr>
        <p:spPr>
          <a:xfrm>
            <a:off x="9717611" y="4661893"/>
            <a:ext cx="1715589" cy="905691"/>
          </a:xfrm>
          <a:prstGeom prst="rect">
            <a:avLst/>
          </a:prstGeom>
          <a:noFill/>
        </p:spPr>
        <p:txBody>
          <a:bodyPr wrap="square" rtlCol="0">
            <a:prstTxWarp prst="textArchDown">
              <a:avLst>
                <a:gd name="adj" fmla="val 6638187"/>
              </a:avLst>
            </a:prstTxWarp>
            <a:spAutoFit/>
          </a:bodyPr>
          <a:lstStyle/>
          <a:p>
            <a:r>
              <a:rPr lang="pl-PL" dirty="0" err="1"/>
              <a:t>FontEffectArcUp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730922953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20</Words>
  <Application>Microsoft Office PowerPoint</Application>
  <PresentationFormat>Panoramiczny</PresentationFormat>
  <Paragraphs>20</Paragraphs>
  <Slides>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Motyw pakietu Office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Szymon Kłos</dc:creator>
  <cp:lastModifiedBy>eszka</cp:lastModifiedBy>
  <cp:revision>8</cp:revision>
  <dcterms:created xsi:type="dcterms:W3CDTF">2018-03-11T18:56:24Z</dcterms:created>
  <dcterms:modified xsi:type="dcterms:W3CDTF">2018-07-31T09:25:31Z</dcterms:modified>
</cp:coreProperties>
</file>